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1127729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 b="1">
                <a:solidFill>
                  <a:srgbClr val="F8FAFC"/>
                </a:solidFill>
              </a:defRPr>
            </a:pPr>
            <a:r>
              <a:t>人工智能的发展与未来趋势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1127729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 b="1">
                <a:solidFill>
                  <a:srgbClr val="F8FAFC"/>
                </a:solidFill>
              </a:defRPr>
            </a:pPr>
            <a:r>
              <a:t>目录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286000"/>
            <a:ext cx="11277295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400">
                <a:solidFill>
                  <a:srgbClr val="E2E8F0"/>
                </a:solidFill>
              </a:defRPr>
            </a:pPr>
            <a:r>
              <a:t>• 第一部分</a:t>
            </a:r>
          </a:p>
          <a:p>
            <a:pPr>
              <a:spcAft>
                <a:spcPts val="1200"/>
              </a:spcAft>
              <a:defRPr sz="2400">
                <a:solidFill>
                  <a:srgbClr val="E2E8F0"/>
                </a:solidFill>
              </a:defRPr>
            </a:pPr>
            <a:r>
              <a:t>• 第二部分</a:t>
            </a:r>
          </a:p>
          <a:p>
            <a:pPr>
              <a:spcAft>
                <a:spcPts val="1200"/>
              </a:spcAft>
              <a:defRPr sz="2400">
                <a:solidFill>
                  <a:srgbClr val="E2E8F0"/>
                </a:solidFill>
              </a:defRPr>
            </a:pPr>
            <a:r>
              <a:t>• 第三部分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1127729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 b="1">
                <a:solidFill>
                  <a:srgbClr val="F8FAFC"/>
                </a:solidFill>
              </a:defRPr>
            </a:pPr>
            <a:r>
              <a:t>第1部分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286000"/>
            <a:ext cx="11277295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400">
                <a:solidFill>
                  <a:srgbClr val="E2E8F0"/>
                </a:solidFill>
              </a:defRPr>
            </a:pPr>
            <a:r>
              <a:t>关于人工智能的发展与未来趋势的第1部分内容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1127729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 b="1">
                <a:solidFill>
                  <a:srgbClr val="F8FAFC"/>
                </a:solidFill>
              </a:defRPr>
            </a:pPr>
            <a:r>
              <a:t>第2部分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286000"/>
            <a:ext cx="11277295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400">
                <a:solidFill>
                  <a:srgbClr val="E2E8F0"/>
                </a:solidFill>
              </a:defRPr>
            </a:pPr>
            <a:r>
              <a:t>关于人工智能的发展与未来趋势的第2部分内容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1127729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 b="1">
                <a:solidFill>
                  <a:srgbClr val="F8FAFC"/>
                </a:solidFill>
              </a:defRPr>
            </a:pPr>
            <a:r>
              <a:t>第3部分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286000"/>
            <a:ext cx="11277295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400">
                <a:solidFill>
                  <a:srgbClr val="E2E8F0"/>
                </a:solidFill>
              </a:defRPr>
            </a:pPr>
            <a:r>
              <a:t>关于人工智能的发展与未来趋势的第3部分内容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1127729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 b="1">
                <a:solidFill>
                  <a:srgbClr val="F8FAFC"/>
                </a:solidFill>
              </a:defRPr>
            </a:pPr>
            <a:r>
              <a:t>第4部分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286000"/>
            <a:ext cx="11277295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400">
                <a:solidFill>
                  <a:srgbClr val="E2E8F0"/>
                </a:solidFill>
              </a:defRPr>
            </a:pPr>
            <a:r>
              <a:t>关于人工智能的发展与未来趋势的第4部分内容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1127729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 b="1">
                <a:solidFill>
                  <a:srgbClr val="F8FAFC"/>
                </a:solidFill>
              </a:defRPr>
            </a:pPr>
            <a:r>
              <a:t>第5部分详情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286000"/>
            <a:ext cx="11277295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400">
                <a:solidFill>
                  <a:srgbClr val="E2E8F0"/>
                </a:solidFill>
              </a:defRPr>
            </a:pPr>
            <a:r>
              <a:t>详细内容说明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1127729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 b="1">
                <a:solidFill>
                  <a:srgbClr val="F8FAFC"/>
                </a:solidFill>
              </a:defRPr>
            </a:pPr>
            <a:r>
              <a:t>总结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286000"/>
            <a:ext cx="11277295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400">
                <a:solidFill>
                  <a:srgbClr val="E2E8F0"/>
                </a:solidFill>
              </a:defRPr>
            </a:pPr>
            <a:r>
              <a:t>• 人工智能的发展与未来趋势的核心要点</a:t>
            </a:r>
          </a:p>
          <a:p>
            <a:pPr>
              <a:spcAft>
                <a:spcPts val="1200"/>
              </a:spcAft>
              <a:defRPr sz="2400">
                <a:solidFill>
                  <a:srgbClr val="E2E8F0"/>
                </a:solidFill>
              </a:defRPr>
            </a:pPr>
            <a:r>
              <a:t>• 行动建议</a:t>
            </a:r>
          </a:p>
          <a:p>
            <a:pPr>
              <a:spcAft>
                <a:spcPts val="1200"/>
              </a:spcAft>
              <a:defRPr sz="2400">
                <a:solidFill>
                  <a:srgbClr val="E2E8F0"/>
                </a:solidFill>
              </a:defRPr>
            </a:pPr>
            <a:r>
              <a:t>• 感谢聆听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